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79" r:id="rId3"/>
    <p:sldId id="280" r:id="rId4"/>
    <p:sldId id="281" r:id="rId5"/>
    <p:sldId id="282" r:id="rId6"/>
    <p:sldId id="265" r:id="rId7"/>
    <p:sldId id="261" r:id="rId8"/>
    <p:sldId id="266" r:id="rId9"/>
    <p:sldId id="275" r:id="rId10"/>
    <p:sldId id="276" r:id="rId11"/>
    <p:sldId id="277" r:id="rId12"/>
    <p:sldId id="27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Truong Duong 20226105" initials="PD" lastIdx="1" clrIdx="0">
    <p:extLst>
      <p:ext uri="{19B8F6BF-5375-455C-9EA6-DF929625EA0E}">
        <p15:presenceInfo xmlns:p15="http://schemas.microsoft.com/office/powerpoint/2012/main" userId="S::Duong.PT226105@sis.hust.edu.vn::1321e2ff-05bf-4e14-b8e3-f1e8c7092da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3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9/30/2024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1pPr>
            <a:lvl2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2pPr>
            <a:lvl3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3pPr>
            <a:lvl4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4pPr>
            <a:lvl5pPr>
              <a:defRPr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3" r:id="rId4"/>
    <p:sldLayoutId id="2147483676" r:id="rId5"/>
    <p:sldLayoutId id="2147483679" r:id="rId6"/>
    <p:sldLayoutId id="2147483680" r:id="rId7"/>
    <p:sldLayoutId id="2147483681" r:id="rId8"/>
    <p:sldLayoutId id="2147483682" r:id="rId9"/>
    <p:sldLayoutId id="2147483678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207609" y="1970488"/>
            <a:ext cx="7849539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600" dirty="0">
                <a:latin typeface="Aptos Display" panose="020B0004020202020204" pitchFamily="34" charset="0"/>
              </a:rPr>
              <a:t>BÁO CÁO Ý TƯỞNG CỦA ĐỒ ÁN MÔN HỌC 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264731" y="3243676"/>
            <a:ext cx="7342482" cy="5786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>
                <a:latin typeface="Aptos Display" panose="020B0004020202020204" pitchFamily="34" charset="0"/>
              </a:rPr>
              <a:t>Project: </a:t>
            </a:r>
          </a:p>
          <a:p>
            <a:endParaRPr lang="en-US" sz="2800" b="0" dirty="0">
              <a:latin typeface="Aptos Display" panose="020B0004020202020204" pitchFamily="34" charset="0"/>
            </a:endParaRPr>
          </a:p>
          <a:p>
            <a:endParaRPr lang="en-US" sz="2800" b="0" dirty="0">
              <a:latin typeface="Aptos Display" panose="020B0004020202020204" pitchFamily="34" charset="0"/>
            </a:endParaRPr>
          </a:p>
          <a:p>
            <a:endParaRPr lang="en-US" sz="2800" b="0" dirty="0">
              <a:latin typeface="Aptos Display" panose="020B000402020202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264731" y="3822359"/>
            <a:ext cx="7342482" cy="270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800" dirty="0" err="1">
                <a:latin typeface="Aptos Display" panose="020B0004020202020204" pitchFamily="34" charset="0"/>
              </a:rPr>
              <a:t>Nhóm</a:t>
            </a:r>
            <a:r>
              <a:rPr lang="en-US" sz="1800" dirty="0">
                <a:latin typeface="Aptos Display" panose="020B0004020202020204" pitchFamily="34" charset="0"/>
              </a:rPr>
              <a:t> 2 – IT3180 – </a:t>
            </a:r>
            <a:r>
              <a:rPr lang="en-US" sz="1800" dirty="0" err="1">
                <a:latin typeface="Aptos Display" panose="020B0004020202020204" pitchFamily="34" charset="0"/>
              </a:rPr>
              <a:t>Mã</a:t>
            </a:r>
            <a:r>
              <a:rPr lang="en-US" sz="1800" dirty="0">
                <a:latin typeface="Aptos Display" panose="020B0004020202020204" pitchFamily="34" charset="0"/>
              </a:rPr>
              <a:t> </a:t>
            </a:r>
            <a:r>
              <a:rPr lang="en-US" sz="1800" dirty="0" err="1">
                <a:latin typeface="Aptos Display" panose="020B0004020202020204" pitchFamily="34" charset="0"/>
              </a:rPr>
              <a:t>lớp</a:t>
            </a:r>
            <a:r>
              <a:rPr lang="en-US" sz="1800" dirty="0">
                <a:latin typeface="Aptos Display" panose="020B0004020202020204" pitchFamily="34" charset="0"/>
              </a:rPr>
              <a:t>: 152259</a:t>
            </a:r>
          </a:p>
          <a:p>
            <a:endParaRPr lang="en-US" sz="2800" b="0" dirty="0">
              <a:latin typeface="Aptos Display" panose="020B0004020202020204" pitchFamily="34" charset="0"/>
            </a:endParaRPr>
          </a:p>
          <a:p>
            <a:endParaRPr lang="en-US" sz="2800" b="0" dirty="0">
              <a:latin typeface="Aptos Display" panose="020B0004020202020204" pitchFamily="34" charset="0"/>
            </a:endParaRPr>
          </a:p>
          <a:p>
            <a:endParaRPr lang="en-US" sz="2800" b="0" dirty="0">
              <a:latin typeface="Aptos Display" panose="020B0004020202020204" pitchFamily="34" charset="0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264731" y="4261502"/>
            <a:ext cx="7342482" cy="10891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Trần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Phạm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Minh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Đức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– 20226077-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Nhóm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trưởng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Nguyễn Minh Quang – 20226123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Phạm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Trường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Dương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– 20226105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Phạm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Công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Sơn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ptos Display" panose="020B0004020202020204" pitchFamily="34" charset="0"/>
              </a:rPr>
              <a:t> – 20205220 </a:t>
            </a:r>
          </a:p>
          <a:p>
            <a:endParaRPr lang="en-US" sz="2800" b="0" dirty="0">
              <a:solidFill>
                <a:schemeClr val="accent1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endParaRPr lang="en-US" sz="2800" b="0" dirty="0">
              <a:solidFill>
                <a:schemeClr val="accent1">
                  <a:lumMod val="75000"/>
                </a:schemeClr>
              </a:solidFill>
              <a:latin typeface="Aptos Display" panose="020B0004020202020204" pitchFamily="34" charset="0"/>
            </a:endParaRPr>
          </a:p>
          <a:p>
            <a:endParaRPr lang="en-US" sz="2800" b="0" dirty="0">
              <a:solidFill>
                <a:schemeClr val="accent1">
                  <a:lumMod val="75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264731" y="5742599"/>
            <a:ext cx="7342482" cy="2701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800" dirty="0">
                <a:latin typeface="Aptos Display" panose="020B0004020202020204" pitchFamily="34" charset="0"/>
              </a:rPr>
              <a:t>GVHD: TS. </a:t>
            </a:r>
            <a:r>
              <a:rPr lang="en-US" sz="1800" dirty="0" err="1">
                <a:latin typeface="Aptos Display" panose="020B0004020202020204" pitchFamily="34" charset="0"/>
              </a:rPr>
              <a:t>Bùi</a:t>
            </a:r>
            <a:r>
              <a:rPr lang="en-US" sz="1800" dirty="0">
                <a:latin typeface="Aptos Display" panose="020B0004020202020204" pitchFamily="34" charset="0"/>
              </a:rPr>
              <a:t> </a:t>
            </a:r>
            <a:r>
              <a:rPr lang="en-US" sz="1800" dirty="0" err="1">
                <a:latin typeface="Aptos Display" panose="020B0004020202020204" pitchFamily="34" charset="0"/>
              </a:rPr>
              <a:t>Thị</a:t>
            </a:r>
            <a:r>
              <a:rPr lang="en-US" sz="1800" dirty="0">
                <a:latin typeface="Aptos Display" panose="020B0004020202020204" pitchFamily="34" charset="0"/>
              </a:rPr>
              <a:t> Mai </a:t>
            </a:r>
            <a:r>
              <a:rPr lang="en-US" sz="1800" dirty="0" err="1">
                <a:latin typeface="Aptos Display" panose="020B0004020202020204" pitchFamily="34" charset="0"/>
              </a:rPr>
              <a:t>Anh</a:t>
            </a:r>
            <a:endParaRPr lang="en-US" sz="1800" dirty="0">
              <a:latin typeface="Aptos Display" panose="020B0004020202020204" pitchFamily="34" charset="0"/>
            </a:endParaRPr>
          </a:p>
          <a:p>
            <a:endParaRPr lang="en-US" sz="2800" b="0" dirty="0">
              <a:latin typeface="Aptos Display" panose="020B0004020202020204" pitchFamily="34" charset="0"/>
            </a:endParaRPr>
          </a:p>
          <a:p>
            <a:endParaRPr lang="en-US" sz="2800" b="0" dirty="0">
              <a:latin typeface="Aptos Display" panose="020B0004020202020204" pitchFamily="34" charset="0"/>
            </a:endParaRPr>
          </a:p>
          <a:p>
            <a:endParaRPr lang="en-US" sz="2800" b="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E207-A869-B342-B6D9-77005A26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10418886" cy="451739"/>
          </a:xfrm>
        </p:spPr>
        <p:txBody>
          <a:bodyPr/>
          <a:lstStyle/>
          <a:p>
            <a:r>
              <a:rPr lang="en-US" sz="2400" dirty="0"/>
              <a:t>3.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>
                <a:latin typeface="Aptos Display" panose="020B0004020202020204" pitchFamily="34" charset="0"/>
              </a:rPr>
              <a:t>số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bản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94D1-B0B9-97CB-A9B2-4F2D31319A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>
                <a:latin typeface="Aptos Display" panose="020B0004020202020204" pitchFamily="34" charset="0"/>
              </a:rPr>
              <a:t>Đối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với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khách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hàng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đã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có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tài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khoản</a:t>
            </a:r>
            <a:r>
              <a:rPr lang="en-US" b="1" dirty="0">
                <a:latin typeface="Aptos Display" panose="020B0004020202020204" pitchFamily="34" charset="0"/>
              </a:rPr>
              <a:t>:</a:t>
            </a:r>
          </a:p>
          <a:p>
            <a:pPr lvl="1"/>
            <a:r>
              <a:rPr lang="en-US" dirty="0" err="1">
                <a:latin typeface="Aptos Display" panose="020B0004020202020204" pitchFamily="34" charset="0"/>
              </a:rPr>
              <a:t>Xem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sản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phẩm</a:t>
            </a:r>
            <a:endParaRPr lang="en-US" dirty="0">
              <a:latin typeface="Aptos Display" panose="020B0004020202020204" pitchFamily="34" charset="0"/>
            </a:endParaRPr>
          </a:p>
          <a:p>
            <a:pPr lvl="1"/>
            <a:r>
              <a:rPr lang="en-US" dirty="0" err="1">
                <a:latin typeface="Aptos Display" panose="020B0004020202020204" pitchFamily="34" charset="0"/>
              </a:rPr>
              <a:t>Tìm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kiếm</a:t>
            </a:r>
            <a:endParaRPr lang="en-US" dirty="0">
              <a:latin typeface="Aptos Display" panose="020B0004020202020204" pitchFamily="34" charset="0"/>
            </a:endParaRPr>
          </a:p>
          <a:p>
            <a:pPr lvl="1"/>
            <a:r>
              <a:rPr lang="en-US" dirty="0" err="1">
                <a:latin typeface="Aptos Display" panose="020B0004020202020204" pitchFamily="34" charset="0"/>
              </a:rPr>
              <a:t>Cập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nhật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giỏ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hàng</a:t>
            </a:r>
            <a:endParaRPr lang="en-US" dirty="0">
              <a:latin typeface="Aptos Display" panose="020B0004020202020204" pitchFamily="34" charset="0"/>
            </a:endParaRPr>
          </a:p>
          <a:p>
            <a:pPr lvl="1"/>
            <a:r>
              <a:rPr lang="en-US" dirty="0">
                <a:latin typeface="Aptos Display" panose="020B0004020202020204" pitchFamily="34" charset="0"/>
              </a:rPr>
              <a:t>Mua </a:t>
            </a:r>
            <a:r>
              <a:rPr lang="en-US" dirty="0" err="1">
                <a:latin typeface="Aptos Display" panose="020B0004020202020204" pitchFamily="34" charset="0"/>
              </a:rPr>
              <a:t>hàng</a:t>
            </a:r>
            <a:endParaRPr lang="en-US" dirty="0">
              <a:latin typeface="Aptos Display" panose="020B0004020202020204" pitchFamily="34" charset="0"/>
            </a:endParaRPr>
          </a:p>
          <a:p>
            <a:pPr lvl="1"/>
            <a:r>
              <a:rPr lang="en-US" dirty="0">
                <a:latin typeface="Aptos Display" panose="020B0004020202020204" pitchFamily="34" charset="0"/>
              </a:rPr>
              <a:t>Login/Logout</a:t>
            </a:r>
          </a:p>
          <a:p>
            <a:pPr lvl="1"/>
            <a:r>
              <a:rPr lang="en-US" dirty="0">
                <a:latin typeface="Aptos Display" panose="020B0004020202020204" pitchFamily="34" charset="0"/>
              </a:rPr>
              <a:t>Thanh </a:t>
            </a:r>
            <a:r>
              <a:rPr lang="en-US" dirty="0" err="1">
                <a:latin typeface="Aptos Display" panose="020B0004020202020204" pitchFamily="34" charset="0"/>
              </a:rPr>
              <a:t>toán</a:t>
            </a:r>
            <a:endParaRPr lang="en-US" dirty="0">
              <a:latin typeface="Aptos Display" panose="020B0004020202020204" pitchFamily="34" charset="0"/>
            </a:endParaRPr>
          </a:p>
          <a:p>
            <a:pPr lvl="1"/>
            <a:r>
              <a:rPr lang="en-US" dirty="0" err="1">
                <a:latin typeface="Aptos Display" panose="020B0004020202020204" pitchFamily="34" charset="0"/>
              </a:rPr>
              <a:t>Thêm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sản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phẩm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vào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giỏ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hàng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8968A-F2A2-8005-6E03-B78E65864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526794"/>
            <a:ext cx="3886200" cy="4351338"/>
          </a:xfrm>
        </p:spPr>
        <p:txBody>
          <a:bodyPr/>
          <a:lstStyle/>
          <a:p>
            <a:r>
              <a:rPr lang="en-US" b="1" dirty="0" err="1">
                <a:latin typeface="Aptos Display" panose="020B0004020202020204" pitchFamily="34" charset="0"/>
              </a:rPr>
              <a:t>Đối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với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khách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hàng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chưa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có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tài</a:t>
            </a:r>
            <a:r>
              <a:rPr lang="en-US" b="1" dirty="0">
                <a:latin typeface="Aptos Display" panose="020B0004020202020204" pitchFamily="34" charset="0"/>
              </a:rPr>
              <a:t> </a:t>
            </a:r>
            <a:r>
              <a:rPr lang="en-US" b="1" dirty="0" err="1">
                <a:latin typeface="Aptos Display" panose="020B0004020202020204" pitchFamily="34" charset="0"/>
              </a:rPr>
              <a:t>khoản</a:t>
            </a:r>
            <a:r>
              <a:rPr lang="en-US" b="1" dirty="0">
                <a:latin typeface="Aptos Display" panose="020B0004020202020204" pitchFamily="34" charset="0"/>
              </a:rPr>
              <a:t>:</a:t>
            </a:r>
          </a:p>
          <a:p>
            <a:pPr lvl="1"/>
            <a:r>
              <a:rPr lang="en-US" dirty="0" err="1">
                <a:latin typeface="Aptos Display" panose="020B0004020202020204" pitchFamily="34" charset="0"/>
              </a:rPr>
              <a:t>Đăng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kí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người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dùng</a:t>
            </a:r>
            <a:endParaRPr lang="en-US" dirty="0">
              <a:latin typeface="Aptos Display" panose="020B0004020202020204" pitchFamily="34" charset="0"/>
            </a:endParaRPr>
          </a:p>
          <a:p>
            <a:pPr lvl="1"/>
            <a:r>
              <a:rPr lang="en-US" dirty="0" err="1">
                <a:latin typeface="Aptos Display" panose="020B0004020202020204" pitchFamily="34" charset="0"/>
              </a:rPr>
              <a:t>Xem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sản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phẩm</a:t>
            </a:r>
            <a:endParaRPr lang="en-US" dirty="0">
              <a:latin typeface="Aptos Display" panose="020B0004020202020204" pitchFamily="34" charset="0"/>
            </a:endParaRPr>
          </a:p>
          <a:p>
            <a:pPr lvl="1"/>
            <a:r>
              <a:rPr lang="en-US" dirty="0" err="1">
                <a:latin typeface="Aptos Display" panose="020B0004020202020204" pitchFamily="34" charset="0"/>
              </a:rPr>
              <a:t>Tìm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kiếm</a:t>
            </a:r>
            <a:endParaRPr lang="en-US" dirty="0">
              <a:latin typeface="Aptos Display" panose="020B0004020202020204" pitchFamily="34" charset="0"/>
            </a:endParaRPr>
          </a:p>
          <a:p>
            <a:pPr lvl="1"/>
            <a:r>
              <a:rPr lang="en-US" dirty="0" err="1">
                <a:latin typeface="Aptos Display" panose="020B0004020202020204" pitchFamily="34" charset="0"/>
              </a:rPr>
              <a:t>Thêm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sản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phẩm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vào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giỏ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hàng</a:t>
            </a:r>
            <a:endParaRPr lang="en-US" dirty="0">
              <a:latin typeface="Aptos Display" panose="020B0004020202020204" pitchFamily="34" charset="0"/>
            </a:endParaRPr>
          </a:p>
          <a:p>
            <a:pPr lvl="1"/>
            <a:r>
              <a:rPr lang="en-US" dirty="0">
                <a:latin typeface="Aptos Display" panose="020B0004020202020204" pitchFamily="34" charset="0"/>
              </a:rPr>
              <a:t>Thanh </a:t>
            </a:r>
            <a:r>
              <a:rPr lang="en-US" dirty="0" err="1">
                <a:latin typeface="Aptos Display" panose="020B0004020202020204" pitchFamily="34" charset="0"/>
              </a:rPr>
              <a:t>toán</a:t>
            </a:r>
            <a:endParaRPr lang="en-US" dirty="0">
              <a:latin typeface="Aptos Display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161-A6C1-F8C7-C9A5-5CD5BD5C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7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4. </a:t>
            </a:r>
            <a:r>
              <a:rPr lang="vi-VN" sz="26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Ý tưởng về giải pháp kĩ thuật sẽ sử dụng để phát triển</a:t>
            </a:r>
            <a:br>
              <a:rPr lang="vi-VN" sz="26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BAA605-6931-F39D-AA1E-E363FE680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042025"/>
              </p:ext>
            </p:extLst>
          </p:nvPr>
        </p:nvGraphicFramePr>
        <p:xfrm>
          <a:off x="83820" y="1380808"/>
          <a:ext cx="8976360" cy="4760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8180">
                  <a:extLst>
                    <a:ext uri="{9D8B030D-6E8A-4147-A177-3AD203B41FA5}">
                      <a16:colId xmlns:a16="http://schemas.microsoft.com/office/drawing/2014/main" val="2430477658"/>
                    </a:ext>
                  </a:extLst>
                </a:gridCol>
                <a:gridCol w="4488180">
                  <a:extLst>
                    <a:ext uri="{9D8B030D-6E8A-4147-A177-3AD203B41FA5}">
                      <a16:colId xmlns:a16="http://schemas.microsoft.com/office/drawing/2014/main" val="1061207719"/>
                    </a:ext>
                  </a:extLst>
                </a:gridCol>
              </a:tblGrid>
              <a:tr h="15869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FRONTEND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11988"/>
                  </a:ext>
                </a:extLst>
              </a:tr>
              <a:tr h="15869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9603"/>
                  </a:ext>
                </a:extLst>
              </a:tr>
              <a:tr h="15869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DATABASE &amp; VERSION 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293923"/>
                  </a:ext>
                </a:extLst>
              </a:tr>
            </a:tbl>
          </a:graphicData>
        </a:graphic>
      </p:graphicFrame>
      <p:pic>
        <p:nvPicPr>
          <p:cNvPr id="1026" name="Picture 2" descr="Gloster-P92 Digital - HTML, CSS and JavaScript">
            <a:extLst>
              <a:ext uri="{FF2B5EF4-FFF2-40B4-BE49-F238E27FC236}">
                <a16:creationId xmlns:a16="http://schemas.microsoft.com/office/drawing/2014/main" id="{58BBE6A7-2687-970C-AD74-0252EC9100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7" b="24547"/>
          <a:stretch/>
        </p:blipFill>
        <p:spPr bwMode="auto">
          <a:xfrm>
            <a:off x="5315688" y="1440180"/>
            <a:ext cx="3103390" cy="15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GitHub Logo, symbol, meaning, history, PNG, brand">
            <a:extLst>
              <a:ext uri="{FF2B5EF4-FFF2-40B4-BE49-F238E27FC236}">
                <a16:creationId xmlns:a16="http://schemas.microsoft.com/office/drawing/2014/main" id="{5DCA1C18-A1EB-5515-884F-6D3A3AEA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4785360"/>
            <a:ext cx="2011680" cy="113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HP – Wikipedia tiếng Việt">
            <a:extLst>
              <a:ext uri="{FF2B5EF4-FFF2-40B4-BE49-F238E27FC236}">
                <a16:creationId xmlns:a16="http://schemas.microsoft.com/office/drawing/2014/main" id="{EC48C734-2CCB-BD34-8A3B-B0C3948D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32" y="3100175"/>
            <a:ext cx="2617928" cy="141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QL Server là gì? Cách tải &amp; cài đặt Microsoft SQL Server">
            <a:extLst>
              <a:ext uri="{FF2B5EF4-FFF2-40B4-BE49-F238E27FC236}">
                <a16:creationId xmlns:a16="http://schemas.microsoft.com/office/drawing/2014/main" id="{4772E065-24AA-5A52-79E5-47E49725A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51" y="4914899"/>
            <a:ext cx="2669801" cy="10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75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2BCA-A953-E4E8-9DF4-8067541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4. </a:t>
            </a:r>
            <a:r>
              <a:rPr lang="vi-VN" sz="26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Ý tưởng về giải pháp kĩ thuật sẽ sử dụng để phát triển</a:t>
            </a:r>
            <a:br>
              <a:rPr lang="vi-VN" sz="26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85C89-7D1D-5A90-6795-7FC575F1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857D731-8B2C-D0CA-75BD-FEA89DA1DE0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15195" y="1151951"/>
            <a:ext cx="831361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Frontend: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Sử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dụng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React.js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để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xây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dựng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giao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diện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người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dùng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tương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tác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mượt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mà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hỗ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trợ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SEO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tốt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dễ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dàng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mở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rộng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trong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tương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lai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Backend: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Node.js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với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Express.js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để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xây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dựng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API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xử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lý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các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yêu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cầu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từ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client.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Điều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này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tận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dụng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được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lợi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thế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của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JavaScript ở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cả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phía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frontend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backend.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 Display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Cơ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sở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dữ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liệu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MongoDB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hoặc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MySQL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để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lưu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trữ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thông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tin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người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dùng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lịch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sử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tư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vấn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quản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lý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dữ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liệu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linh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hoạt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 Display" panose="020B00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3771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>
                <a:latin typeface="Aptos Display" panose="020B0004020202020204" pitchFamily="34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1. </a:t>
            </a:r>
            <a:r>
              <a:rPr lang="en-US" sz="2000" b="1" dirty="0" err="1">
                <a:ea typeface="Verdana" panose="020B0604030504040204" pitchFamily="34" charset="0"/>
                <a:cs typeface="Times New Roman" panose="02020603050405020304" pitchFamily="18" charset="0"/>
              </a:rPr>
              <a:t>Trần</a:t>
            </a: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a typeface="Verdana" panose="020B060403050404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 Minh </a:t>
            </a:r>
            <a:r>
              <a:rPr lang="en-US" sz="2000" b="1" dirty="0" err="1">
                <a:ea typeface="Verdana" panose="020B0604030504040204" pitchFamily="34" charset="0"/>
                <a:cs typeface="Times New Roman" panose="02020603050405020304" pitchFamily="18" charset="0"/>
              </a:rPr>
              <a:t>Đức</a:t>
            </a: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 ( </a:t>
            </a:r>
            <a:r>
              <a:rPr lang="en-US" sz="2000" b="1" dirty="0" err="1">
                <a:ea typeface="Verdana" panose="020B0604030504040204" pitchFamily="34" charset="0"/>
                <a:cs typeface="Times New Roman" panose="02020603050405020304" pitchFamily="18" charset="0"/>
              </a:rPr>
              <a:t>Nhóm</a:t>
            </a: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a typeface="Verdana" panose="020B0604030504040204" pitchFamily="34" charset="0"/>
                <a:cs typeface="Times New Roman" panose="02020603050405020304" pitchFamily="18" charset="0"/>
              </a:rPr>
              <a:t>trưởng</a:t>
            </a: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AutoShape 2" descr="blob:https://www.facebook.com/bbb73868-eb9f-4157-b8b4-a31235c075f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568801"/>
            <a:ext cx="5607695" cy="3703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9083" y="1568801"/>
            <a:ext cx="2586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ptos Display" panose="020B0004020202020204" pitchFamily="34" charset="0"/>
              </a:rPr>
              <a:t>Ưu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điểm</a:t>
            </a:r>
            <a:r>
              <a:rPr lang="en-US" dirty="0">
                <a:latin typeface="Aptos Display" panose="020B0004020202020204" pitchFamily="34" charset="0"/>
              </a:rPr>
              <a:t>: </a:t>
            </a:r>
            <a:r>
              <a:rPr lang="en-US" dirty="0" err="1">
                <a:latin typeface="Aptos Display" panose="020B0004020202020204" pitchFamily="34" charset="0"/>
              </a:rPr>
              <a:t>Quản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lý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và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điều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hành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nhóm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tốt</a:t>
            </a:r>
            <a:r>
              <a:rPr lang="en-US" dirty="0">
                <a:latin typeface="Aptos Display" panose="020B0004020202020204" pitchFamily="34" charset="0"/>
              </a:rPr>
              <a:t>, </a:t>
            </a:r>
            <a:r>
              <a:rPr lang="en-US" dirty="0" err="1">
                <a:latin typeface="Aptos Display" panose="020B0004020202020204" pitchFamily="34" charset="0"/>
              </a:rPr>
              <a:t>có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tư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duy</a:t>
            </a:r>
            <a:r>
              <a:rPr lang="en-US" dirty="0">
                <a:latin typeface="Aptos Display" panose="020B0004020202020204" pitchFamily="34" charset="0"/>
              </a:rPr>
              <a:t>  </a:t>
            </a:r>
            <a:r>
              <a:rPr lang="en-US" dirty="0" err="1">
                <a:latin typeface="Aptos Display" panose="020B0004020202020204" pitchFamily="34" charset="0"/>
              </a:rPr>
              <a:t>tốt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về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thuật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toán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và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lên</a:t>
            </a:r>
            <a:r>
              <a:rPr lang="en-US" dirty="0">
                <a:latin typeface="Aptos Display" panose="020B0004020202020204" pitchFamily="34" charset="0"/>
              </a:rPr>
              <a:t> ý </a:t>
            </a:r>
            <a:r>
              <a:rPr lang="en-US" dirty="0" err="1">
                <a:latin typeface="Aptos Display" panose="020B0004020202020204" pitchFamily="34" charset="0"/>
              </a:rPr>
              <a:t>tưởng</a:t>
            </a:r>
            <a:r>
              <a:rPr lang="en-US" dirty="0">
                <a:latin typeface="Aptos Display" panose="020B0004020202020204" pitchFamily="34" charset="0"/>
              </a:rPr>
              <a:t> chi </a:t>
            </a:r>
            <a:r>
              <a:rPr lang="en-US" dirty="0" err="1">
                <a:latin typeface="Aptos Display" panose="020B0004020202020204" pitchFamily="34" charset="0"/>
              </a:rPr>
              <a:t>tiết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cho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đồ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án</a:t>
            </a:r>
            <a:endParaRPr lang="en-US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02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    2. Nguyễn Minh Quang</a:t>
            </a:r>
          </a:p>
        </p:txBody>
      </p:sp>
      <p:sp>
        <p:nvSpPr>
          <p:cNvPr id="5" name="AutoShape 2" descr="blob:https://www.facebook.com/bbb73868-eb9f-4157-b8b4-a31235c075f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9521" y="1353847"/>
            <a:ext cx="2586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ptos Display" panose="020B0004020202020204" pitchFamily="34" charset="0"/>
              </a:rPr>
              <a:t>Ưu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điểm</a:t>
            </a:r>
            <a:r>
              <a:rPr lang="en-US" dirty="0">
                <a:latin typeface="Aptos Display" panose="020B0004020202020204" pitchFamily="34" charset="0"/>
              </a:rPr>
              <a:t>: </a:t>
            </a:r>
            <a:r>
              <a:rPr lang="en-US" dirty="0" err="1">
                <a:latin typeface="Aptos Display" panose="020B0004020202020204" pitchFamily="34" charset="0"/>
              </a:rPr>
              <a:t>Đoàn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kết</a:t>
            </a:r>
            <a:r>
              <a:rPr lang="en-US" dirty="0">
                <a:latin typeface="Aptos Display" panose="020B0004020202020204" pitchFamily="34" charset="0"/>
              </a:rPr>
              <a:t>, </a:t>
            </a:r>
            <a:r>
              <a:rPr lang="en-US" dirty="0" err="1">
                <a:latin typeface="Aptos Display" panose="020B0004020202020204" pitchFamily="34" charset="0"/>
              </a:rPr>
              <a:t>phối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hợp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làm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việc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nhóm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tốt</a:t>
            </a:r>
            <a:r>
              <a:rPr lang="en-US" dirty="0">
                <a:latin typeface="Aptos Display" panose="020B0004020202020204" pitchFamily="34" charset="0"/>
              </a:rPr>
              <a:t>. </a:t>
            </a:r>
            <a:r>
              <a:rPr lang="en-US" dirty="0" err="1">
                <a:latin typeface="Aptos Display" panose="020B0004020202020204" pitchFamily="34" charset="0"/>
              </a:rPr>
              <a:t>Thuyết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trình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tốt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và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sáng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tạo</a:t>
            </a:r>
            <a:endParaRPr lang="en-US" dirty="0">
              <a:latin typeface="Aptos Display" panose="020B00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14" y="1353847"/>
            <a:ext cx="3239170" cy="44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0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3. </a:t>
            </a:r>
            <a:r>
              <a:rPr lang="en-US" sz="2000" b="1" dirty="0" err="1">
                <a:ea typeface="Verdana" panose="020B060403050404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a typeface="Verdana" panose="020B060403050404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a typeface="Verdana" panose="020B0604030504040204" pitchFamily="34" charset="0"/>
                <a:cs typeface="Times New Roman" panose="02020603050405020304" pitchFamily="18" charset="0"/>
              </a:rPr>
              <a:t>Dương</a:t>
            </a:r>
            <a:endParaRPr lang="en-US" sz="2000" b="1" dirty="0"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AutoShape 2" descr="blob:https://www.facebook.com/bbb73868-eb9f-4157-b8b4-a31235c075f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9006" y="1422110"/>
            <a:ext cx="2586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ptos Display" panose="020B0004020202020204" pitchFamily="34" charset="0"/>
              </a:rPr>
              <a:t>Ưu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điểm</a:t>
            </a:r>
            <a:r>
              <a:rPr lang="en-US" dirty="0">
                <a:latin typeface="Aptos Display" panose="020B0004020202020204" pitchFamily="34" charset="0"/>
              </a:rPr>
              <a:t>: </a:t>
            </a:r>
            <a:r>
              <a:rPr lang="en-US" dirty="0" err="1">
                <a:latin typeface="Aptos Display" panose="020B0004020202020204" pitchFamily="34" charset="0"/>
              </a:rPr>
              <a:t>Phối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hợp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nhóm</a:t>
            </a:r>
            <a:r>
              <a:rPr lang="en-US" dirty="0">
                <a:latin typeface="Aptos Display" panose="020B0004020202020204" pitchFamily="34" charset="0"/>
              </a:rPr>
              <a:t>, </a:t>
            </a:r>
            <a:r>
              <a:rPr lang="en-US" dirty="0" err="1">
                <a:latin typeface="Aptos Display" panose="020B0004020202020204" pitchFamily="34" charset="0"/>
              </a:rPr>
              <a:t>lên</a:t>
            </a:r>
            <a:r>
              <a:rPr lang="en-US" dirty="0">
                <a:latin typeface="Aptos Display" panose="020B0004020202020204" pitchFamily="34" charset="0"/>
              </a:rPr>
              <a:t> ý </a:t>
            </a:r>
            <a:r>
              <a:rPr lang="en-US" dirty="0" err="1">
                <a:latin typeface="Aptos Display" panose="020B0004020202020204" pitchFamily="34" charset="0"/>
              </a:rPr>
              <a:t>tưởng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và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xây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dựng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đề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tài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cùng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nhóm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tốt</a:t>
            </a:r>
            <a:r>
              <a:rPr lang="en-US" dirty="0">
                <a:latin typeface="Aptos Display" panose="020B0004020202020204" pitchFamily="34" charset="0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2" y="1422110"/>
            <a:ext cx="3330429" cy="43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1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4. </a:t>
            </a:r>
            <a:r>
              <a:rPr lang="en-US" sz="2000" b="1" dirty="0" err="1">
                <a:ea typeface="Verdana" panose="020B060403050404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a typeface="Verdana" panose="020B060403050404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a typeface="Verdana" panose="020B0604030504040204" pitchFamily="34" charset="0"/>
                <a:cs typeface="Times New Roman" panose="02020603050405020304" pitchFamily="18" charset="0"/>
              </a:rPr>
              <a:t>Sơn</a:t>
            </a:r>
            <a:r>
              <a:rPr lang="en-US" sz="2000" b="1" dirty="0"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AutoShape 2" descr="blob:https://www.facebook.com/bbb73868-eb9f-4157-b8b4-a31235c075f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erson standing on a hill with a valley in the background&#10;&#10;Description automatically generated">
            <a:extLst>
              <a:ext uri="{FF2B5EF4-FFF2-40B4-BE49-F238E27FC236}">
                <a16:creationId xmlns:a16="http://schemas.microsoft.com/office/drawing/2014/main" id="{49193B76-C370-ED85-C9B0-2E006A30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60" y="1392795"/>
            <a:ext cx="3869872" cy="409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2F18E-4ADC-FEC8-C166-75F972179042}"/>
              </a:ext>
            </a:extLst>
          </p:cNvPr>
          <p:cNvSpPr txBox="1"/>
          <p:nvPr/>
        </p:nvSpPr>
        <p:spPr>
          <a:xfrm>
            <a:off x="4952999" y="1399704"/>
            <a:ext cx="24877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Ưu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điểm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: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Khả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năng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phối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hợp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và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giao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tiếp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trong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làm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việc</a:t>
            </a:r>
            <a:r>
              <a:rPr lang="en-US" dirty="0">
                <a:latin typeface="Aptos Display" panose="020B0004020202020204" pitchFamily="34" charset="0"/>
                <a:ea typeface="Calibri"/>
                <a:cs typeface="Calibri"/>
              </a:rPr>
              <a:t> </a:t>
            </a:r>
            <a:r>
              <a:rPr lang="en-US" dirty="0" err="1">
                <a:latin typeface="Aptos Display" panose="020B0004020202020204" pitchFamily="34" charset="0"/>
                <a:ea typeface="Calibri"/>
                <a:cs typeface="Calibri"/>
              </a:rPr>
              <a:t>nhóm</a:t>
            </a:r>
          </a:p>
        </p:txBody>
      </p:sp>
    </p:spTree>
    <p:extLst>
      <p:ext uri="{BB962C8B-B14F-4D97-AF65-F5344CB8AC3E}">
        <p14:creationId xmlns:p14="http://schemas.microsoft.com/office/powerpoint/2010/main" val="82539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1. </a:t>
            </a:r>
            <a:r>
              <a:rPr lang="vi-VN" sz="3600" dirty="0"/>
              <a:t>Ý tưởng chính của sản phẩm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054990"/>
            <a:ext cx="8674100" cy="5303393"/>
          </a:xfrm>
        </p:spPr>
        <p:txBody>
          <a:bodyPr/>
          <a:lstStyle/>
          <a:p>
            <a:r>
              <a:rPr lang="vi-VN" sz="2400" dirty="0"/>
              <a:t>Ý tưởng muốn tạo một Web E-commerce (mua sắm, thời trang hoặc giáo dục, ...). </a:t>
            </a:r>
          </a:p>
          <a:p>
            <a:r>
              <a:rPr lang="vi-VN" sz="2400" dirty="0"/>
              <a:t>Dưới đây là một số mẫu trang </a:t>
            </a:r>
            <a:r>
              <a:rPr lang="vi-VN" sz="2400" dirty="0" err="1"/>
              <a:t>Web</a:t>
            </a:r>
            <a:r>
              <a:rPr lang="vi-VN" sz="2400" dirty="0"/>
              <a:t>:</a:t>
            </a:r>
          </a:p>
          <a:p>
            <a:endParaRPr lang="vi-VN" sz="2400" dirty="0"/>
          </a:p>
          <a:p>
            <a:endParaRPr lang="vi-VN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69F9C-F7F5-EE45-DCFF-6764EF61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645995"/>
            <a:ext cx="5306428" cy="34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vi-VN" dirty="0"/>
              <a:t>Mẫu thiết kế Web e-commerce</a:t>
            </a:r>
            <a:endParaRPr lang="en-US" dirty="0"/>
          </a:p>
        </p:txBody>
      </p:sp>
      <p:pic>
        <p:nvPicPr>
          <p:cNvPr id="9" name="Chart Placeholder 8">
            <a:extLst>
              <a:ext uri="{FF2B5EF4-FFF2-40B4-BE49-F238E27FC236}">
                <a16:creationId xmlns:a16="http://schemas.microsoft.com/office/drawing/2014/main" id="{01219A27-2F38-1E05-5ABA-B316C5DCA07B}"/>
              </a:ext>
            </a:extLst>
          </p:cNvPr>
          <p:cNvPicPr>
            <a:picLocks noGrp="1" noChangeAspect="1"/>
          </p:cNvPicPr>
          <p:nvPr>
            <p:ph type="chart"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0" y="1900988"/>
            <a:ext cx="4572000" cy="3439779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2DA715C-F818-3829-8A1C-690FADEFA71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17116" r="17116"/>
          <a:stretch>
            <a:fillRect/>
          </a:stretch>
        </p:blipFill>
        <p:spPr>
          <a:xfrm>
            <a:off x="4661692" y="1292808"/>
            <a:ext cx="4411382" cy="46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dirty="0"/>
              <a:t>2. Khách hàng mục tiêu và người dùng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N</a:t>
            </a:r>
            <a:r>
              <a:rPr lang="vi-VN" sz="3200" dirty="0"/>
              <a:t>hắm đến phần lớn khách hàng, nơi mọi người có thể mua sắm hàng hóa hoặc dịch vụ trên </a:t>
            </a:r>
            <a:r>
              <a:rPr lang="vi-VN" sz="3200" dirty="0" err="1"/>
              <a:t>Internet</a:t>
            </a:r>
            <a:r>
              <a:rPr lang="vi-VN" sz="3200" dirty="0"/>
              <a:t>.</a:t>
            </a:r>
            <a:endParaRPr lang="en-US" sz="3200" dirty="0"/>
          </a:p>
          <a:p>
            <a:endParaRPr lang="vi-VN" sz="3200" dirty="0"/>
          </a:p>
          <a:p>
            <a:r>
              <a:rPr lang="en-US" sz="3200" dirty="0" err="1"/>
              <a:t>Đối</a:t>
            </a:r>
            <a:r>
              <a:rPr lang="en-US" sz="3200" dirty="0"/>
              <a:t> </a:t>
            </a:r>
            <a:r>
              <a:rPr lang="vi-VN" sz="3200" dirty="0"/>
              <a:t>tượng khách hàng chính là khách hàng trẻ (ví dụ: học sinh, trẻ em, thanh thiếu niên,...).</a:t>
            </a:r>
            <a:endParaRPr lang="en-US" sz="3200" dirty="0"/>
          </a:p>
          <a:p>
            <a:endParaRPr lang="vi-VN" sz="3200" dirty="0"/>
          </a:p>
          <a:p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vi-VN" sz="3200" dirty="0"/>
              <a:t>thể sử dụng Web một cách dễ dàng.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95" y="224917"/>
            <a:ext cx="5819194" cy="451739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3. </a:t>
            </a:r>
            <a:r>
              <a:rPr lang="en-US" dirty="0" err="1">
                <a:latin typeface="Aptos Display" panose="020B0004020202020204" pitchFamily="34" charset="0"/>
              </a:rPr>
              <a:t>Một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số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chức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năng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cơ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bản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mà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hệ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thống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cung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cấp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cho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người</a:t>
            </a:r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dirty="0" err="1">
                <a:latin typeface="Aptos Display" panose="020B0004020202020204" pitchFamily="34" charset="0"/>
              </a:rPr>
              <a:t>dùng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295" y="1752934"/>
            <a:ext cx="5384672" cy="4266532"/>
          </a:xfrm>
        </p:spPr>
        <p:txBody>
          <a:bodyPr/>
          <a:lstStyle/>
          <a:p>
            <a:r>
              <a:rPr lang="en-US" b="1" dirty="0"/>
              <a:t>ADMIN</a:t>
            </a:r>
          </a:p>
          <a:p>
            <a:pPr lvl="1"/>
            <a:r>
              <a:rPr lang="en-US" dirty="0"/>
              <a:t>Login/Logout</a:t>
            </a:r>
          </a:p>
          <a:p>
            <a:pPr lvl="1"/>
            <a:r>
              <a:rPr lang="en-US" dirty="0" err="1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1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1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users</a:t>
            </a:r>
          </a:p>
          <a:p>
            <a:pPr lvl="1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099A50C8384649A6023B493025FA22" ma:contentTypeVersion="12" ma:contentTypeDescription="Create a new document." ma:contentTypeScope="" ma:versionID="d986be88c7f996e2e1710a05a9bb8593">
  <xsd:schema xmlns:xsd="http://www.w3.org/2001/XMLSchema" xmlns:xs="http://www.w3.org/2001/XMLSchema" xmlns:p="http://schemas.microsoft.com/office/2006/metadata/properties" xmlns:ns2="eefd0849-ab73-498d-a38b-b0bda1cb0c24" xmlns:ns3="e738207b-8185-4915-aabe-7d684b6a3e96" targetNamespace="http://schemas.microsoft.com/office/2006/metadata/properties" ma:root="true" ma:fieldsID="34ceac75a1e677ca87fd771ddeeb472a" ns2:_="" ns3:_="">
    <xsd:import namespace="eefd0849-ab73-498d-a38b-b0bda1cb0c24"/>
    <xsd:import namespace="e738207b-8185-4915-aabe-7d684b6a3e9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d0849-ab73-498d-a38b-b0bda1cb0c24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8207b-8185-4915-aabe-7d684b6a3e9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3e6e8fd-a3a7-41da-a5c2-c5375078ec21}" ma:internalName="TaxCatchAll" ma:showField="CatchAllData" ma:web="e738207b-8185-4915-aabe-7d684b6a3e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fd0849-ab73-498d-a38b-b0bda1cb0c24">
      <Terms xmlns="http://schemas.microsoft.com/office/infopath/2007/PartnerControls"/>
    </lcf76f155ced4ddcb4097134ff3c332f>
    <TaxCatchAll xmlns="e738207b-8185-4915-aabe-7d684b6a3e96" xsi:nil="true"/>
    <ReferenceId xmlns="eefd0849-ab73-498d-a38b-b0bda1cb0c24" xsi:nil="true"/>
  </documentManagement>
</p:properties>
</file>

<file path=customXml/itemProps1.xml><?xml version="1.0" encoding="utf-8"?>
<ds:datastoreItem xmlns:ds="http://schemas.openxmlformats.org/officeDocument/2006/customXml" ds:itemID="{46E353EC-8C9A-4126-AEC2-210E0B49541E}"/>
</file>

<file path=customXml/itemProps2.xml><?xml version="1.0" encoding="utf-8"?>
<ds:datastoreItem xmlns:ds="http://schemas.openxmlformats.org/officeDocument/2006/customXml" ds:itemID="{07F0DB78-640F-4592-A2B0-93D1773ADC1E}"/>
</file>

<file path=customXml/itemProps3.xml><?xml version="1.0" encoding="utf-8"?>
<ds:datastoreItem xmlns:ds="http://schemas.openxmlformats.org/officeDocument/2006/customXml" ds:itemID="{E7852144-690D-4B33-B9A0-5DAD81ACF5D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</TotalTime>
  <Words>559</Words>
  <Application>Microsoft Office PowerPoint</Application>
  <PresentationFormat>On-screen Show (4:3)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 Display</vt:lpstr>
      <vt:lpstr>Arial</vt:lpstr>
      <vt:lpstr>Calibri</vt:lpstr>
      <vt:lpstr>Segoe UI</vt:lpstr>
      <vt:lpstr>Verdana</vt:lpstr>
      <vt:lpstr>Office Theme</vt:lpstr>
      <vt:lpstr>PowerPoint Presentation</vt:lpstr>
      <vt:lpstr>I. Giới thiệu thành viên</vt:lpstr>
      <vt:lpstr>I. Giới thiệu thành viên</vt:lpstr>
      <vt:lpstr>I. Giới thiệu thành viên</vt:lpstr>
      <vt:lpstr>I. Giới thiệu thành viên</vt:lpstr>
      <vt:lpstr>1. Ý tưởng chính của sản phẩm</vt:lpstr>
      <vt:lpstr>Mẫu thiết kế Web e-commerce</vt:lpstr>
      <vt:lpstr>2. Khách hàng mục tiêu và người dùng</vt:lpstr>
      <vt:lpstr>3. Một số chức năng cơ bản mà hệ thống cung cấp cho người dùng</vt:lpstr>
      <vt:lpstr>3. Một số chức năng cơ bản mà hệ thống cung cấp cho người dùng</vt:lpstr>
      <vt:lpstr>4. Ý tưởng về giải pháp kĩ thuật sẽ sử dụng để phát triển </vt:lpstr>
      <vt:lpstr>4. Ý tưởng về giải pháp kĩ thuật sẽ sử dụng để phát triển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Tran Pham Minh Duc 20226077</cp:lastModifiedBy>
  <cp:revision>17</cp:revision>
  <dcterms:created xsi:type="dcterms:W3CDTF">2021-05-28T04:32:29Z</dcterms:created>
  <dcterms:modified xsi:type="dcterms:W3CDTF">2024-09-30T15:37:33Z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0x0101006D099A50C8384649A6023B493025FA22</vt:lpwstr>
  </property>
</Properties>
</file>